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8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pqVNXUAIsykKHxBxhD67uIMD1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cc62fdd4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cc62fdd4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c62fd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cc62fdd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45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c62fdd4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5cc62fdd4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cc62fdd4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5cc62fdd4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c62fdd4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c62fdd4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03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cc62fdd4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5cc62fdd4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title"/>
          </p:nvPr>
        </p:nvSpPr>
        <p:spPr>
          <a:xfrm>
            <a:off x="0" y="-56800"/>
            <a:ext cx="12192000" cy="1563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fr-FR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Ajouter un raccourci vers son/ses dossier(s) de dépôt</a:t>
            </a:r>
            <a:endParaRPr sz="4400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218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</a:pPr>
            <a:endParaRPr sz="1679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</a:pPr>
            <a:endParaRPr sz="1679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</a:pPr>
            <a:endParaRPr sz="1679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</a:pPr>
            <a:endParaRPr sz="1679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80"/>
              <a:buNone/>
            </a:pPr>
            <a:endParaRPr sz="1679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79"/>
              <a:buNone/>
            </a:pPr>
            <a:r>
              <a:rPr lang="fr-FR" sz="1679" dirty="0" smtClean="0"/>
              <a:t>V.2</a:t>
            </a:r>
            <a:endParaRPr sz="1679"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679"/>
              <a:buNone/>
            </a:pPr>
            <a:r>
              <a:rPr lang="fr-FR" sz="1679" dirty="0"/>
              <a:t>Besoin de plus d’aide : e-controle-beta@ccomptes.fr</a:t>
            </a:r>
            <a:endParaRPr sz="1679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11" y="2195475"/>
            <a:ext cx="3163889" cy="27916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61" y="3512858"/>
            <a:ext cx="2647999" cy="5407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r="86603" b="51021"/>
          <a:stretch/>
        </p:blipFill>
        <p:spPr>
          <a:xfrm>
            <a:off x="2123350" y="1002675"/>
            <a:ext cx="7293227" cy="56518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99819">
            <a:off x="6299442" y="4982689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"/>
          <p:cNvSpPr/>
          <p:nvPr/>
        </p:nvSpPr>
        <p:spPr>
          <a:xfrm>
            <a:off x="297873" y="3098346"/>
            <a:ext cx="1633200" cy="997500"/>
          </a:xfrm>
          <a:prstGeom prst="wedgeRoundRectCallout">
            <a:avLst>
              <a:gd name="adj1" fmla="val 80106"/>
              <a:gd name="adj2" fmla="val -59722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Sous Windows 7 : «Ordinateur »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6852861" y="5315858"/>
            <a:ext cx="255600" cy="246600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fr-FR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CONFIGUREZ VOTRE EMPLACEMENT RESEAU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99819">
            <a:off x="2260842" y="2645890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"/>
          <p:cNvSpPr/>
          <p:nvPr/>
        </p:nvSpPr>
        <p:spPr>
          <a:xfrm>
            <a:off x="2814261" y="2979059"/>
            <a:ext cx="255600" cy="246600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39" y="43084"/>
            <a:ext cx="3805918" cy="313129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2057" y="46178"/>
            <a:ext cx="3757613" cy="31281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79670" y="43084"/>
            <a:ext cx="3759008" cy="313354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60" name="Google Shape;16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79670" y="3334830"/>
            <a:ext cx="3785496" cy="313129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61" name="Google Shape;161;p4"/>
          <p:cNvSpPr/>
          <p:nvPr/>
        </p:nvSpPr>
        <p:spPr>
          <a:xfrm>
            <a:off x="3585029" y="1930404"/>
            <a:ext cx="1059542" cy="5225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64126" y="3332572"/>
            <a:ext cx="3715544" cy="308800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63" name="Google Shape;163;p4"/>
          <p:cNvSpPr/>
          <p:nvPr/>
        </p:nvSpPr>
        <p:spPr>
          <a:xfrm rot="10800000">
            <a:off x="7383690" y="5312239"/>
            <a:ext cx="1059542" cy="5225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2798" y="3362329"/>
            <a:ext cx="3719260" cy="309626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65" name="Google Shape;165;p4"/>
          <p:cNvSpPr/>
          <p:nvPr/>
        </p:nvSpPr>
        <p:spPr>
          <a:xfrm rot="10800000">
            <a:off x="3555321" y="5275947"/>
            <a:ext cx="1059542" cy="5225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499819">
            <a:off x="3077919" y="2879014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>
            <a:off x="3631338" y="3212183"/>
            <a:ext cx="255462" cy="246742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499819">
            <a:off x="6932126" y="2888536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"/>
          <p:cNvSpPr/>
          <p:nvPr/>
        </p:nvSpPr>
        <p:spPr>
          <a:xfrm>
            <a:off x="7485545" y="3221705"/>
            <a:ext cx="255462" cy="246742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499819">
            <a:off x="10030927" y="1319788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/>
          <p:nvPr/>
        </p:nvSpPr>
        <p:spPr>
          <a:xfrm>
            <a:off x="10584346" y="1652957"/>
            <a:ext cx="255462" cy="246742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499819">
            <a:off x="10828402" y="6167236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/>
          <p:nvPr/>
        </p:nvSpPr>
        <p:spPr>
          <a:xfrm>
            <a:off x="11381821" y="6500405"/>
            <a:ext cx="255462" cy="246742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pic>
        <p:nvPicPr>
          <p:cNvPr id="174" name="Google Shape;174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499819">
            <a:off x="5391892" y="4618135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/>
          <p:nvPr/>
        </p:nvSpPr>
        <p:spPr>
          <a:xfrm>
            <a:off x="5945311" y="4951304"/>
            <a:ext cx="255462" cy="246742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499819">
            <a:off x="3285023" y="6104534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"/>
          <p:cNvSpPr/>
          <p:nvPr/>
        </p:nvSpPr>
        <p:spPr>
          <a:xfrm>
            <a:off x="3838441" y="6437703"/>
            <a:ext cx="588415" cy="309444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8581895" y="2091948"/>
            <a:ext cx="2799925" cy="56778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COPIEZ/COLLEZ LE LIEN INDIQUÉ SUR E.CONTROLE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5023821" y="5366606"/>
            <a:ext cx="2086984" cy="567784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INDIQUEZ LE NOM DE VOTRE CHOIX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8064499" y="1289050"/>
            <a:ext cx="313690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https://e-controle-webdav.ccomptes.fr/DEMO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7342642" y="1957789"/>
            <a:ext cx="1059542" cy="5225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/>
          <p:nvPr/>
        </p:nvSpPr>
        <p:spPr>
          <a:xfrm rot="5400000">
            <a:off x="9416951" y="3000706"/>
            <a:ext cx="1059542" cy="5225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5"/>
          <p:cNvPicPr preferRelativeResize="0"/>
          <p:nvPr/>
        </p:nvPicPr>
        <p:blipFill rotWithShape="1">
          <a:blip r:embed="rId3">
            <a:alphaModFix/>
          </a:blip>
          <a:srcRect l="33905" r="55168" b="58449"/>
          <a:stretch/>
        </p:blipFill>
        <p:spPr>
          <a:xfrm>
            <a:off x="6899300" y="1972750"/>
            <a:ext cx="5062198" cy="40807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4">
            <a:alphaModFix/>
          </a:blip>
          <a:srcRect r="87812" b="29093"/>
          <a:stretch/>
        </p:blipFill>
        <p:spPr>
          <a:xfrm>
            <a:off x="844050" y="1090050"/>
            <a:ext cx="4540747" cy="559980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5"/>
          <p:cNvSpPr/>
          <p:nvPr/>
        </p:nvSpPr>
        <p:spPr>
          <a:xfrm>
            <a:off x="0" y="0"/>
            <a:ext cx="5384800" cy="91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fr-FR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CRÉEZ VOTRE RACCOURCI SUR VOTRE BUREAU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99819">
            <a:off x="2524444" y="5308166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5"/>
          <p:cNvSpPr/>
          <p:nvPr/>
        </p:nvSpPr>
        <p:spPr>
          <a:xfrm>
            <a:off x="3077862" y="5641335"/>
            <a:ext cx="588300" cy="309300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99819">
            <a:off x="10183105" y="3959968"/>
            <a:ext cx="624733" cy="7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/>
          <p:nvPr/>
        </p:nvSpPr>
        <p:spPr>
          <a:xfrm>
            <a:off x="10736523" y="4293137"/>
            <a:ext cx="588300" cy="309300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5687348" y="3551310"/>
            <a:ext cx="1059600" cy="52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1187700" y="2655999"/>
            <a:ext cx="1076400" cy="193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7060022" y="2072654"/>
            <a:ext cx="747600" cy="1158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 rot="-8219847">
            <a:off x="7795772" y="2760303"/>
            <a:ext cx="669471" cy="1963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cc62fdd4d_0_59"/>
          <p:cNvSpPr/>
          <p:nvPr/>
        </p:nvSpPr>
        <p:spPr>
          <a:xfrm>
            <a:off x="2065800" y="1678200"/>
            <a:ext cx="8060400" cy="382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Bravo.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Vous pouvez dorénavant accéder directement au dossier contenant les réponses classées automatiquement par thèmes et renommées selon le numéro de la question.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cas de difficultés, contactez-nous : e-controle-beta@ccomptes.fr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cc62fdd4d_0_0">
            <a:hlinkClick r:id="rId3" action="ppaction://hlinksldjump"/>
          </p:cNvPr>
          <p:cNvSpPr/>
          <p:nvPr/>
        </p:nvSpPr>
        <p:spPr>
          <a:xfrm>
            <a:off x="422850" y="3174617"/>
            <a:ext cx="4809900" cy="17574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FFFFFF"/>
                </a:solidFill>
              </a:rPr>
              <a:t>En </a:t>
            </a:r>
            <a:r>
              <a:rPr lang="fr-FR" sz="2400" b="1" dirty="0" smtClean="0">
                <a:solidFill>
                  <a:srgbClr val="FFFFFF"/>
                </a:solidFill>
              </a:rPr>
              <a:t>4 </a:t>
            </a:r>
            <a:r>
              <a:rPr lang="fr-FR" sz="2400" b="1" dirty="0">
                <a:solidFill>
                  <a:srgbClr val="FFFFFF"/>
                </a:solidFill>
              </a:rPr>
              <a:t>clics </a:t>
            </a:r>
            <a:endParaRPr sz="24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u="sng" dirty="0">
                <a:solidFill>
                  <a:srgbClr val="FFFFFF"/>
                </a:solidFill>
              </a:rPr>
              <a:t>sous </a:t>
            </a:r>
            <a:r>
              <a:rPr lang="fr-FR" sz="2400" b="1" u="sng" dirty="0" err="1">
                <a:solidFill>
                  <a:srgbClr val="FFFFFF"/>
                </a:solidFill>
              </a:rPr>
              <a:t>windows</a:t>
            </a:r>
            <a:r>
              <a:rPr lang="fr-FR" sz="2400" b="1" u="sng" dirty="0">
                <a:solidFill>
                  <a:srgbClr val="FFFFFF"/>
                </a:solidFill>
              </a:rPr>
              <a:t> 10</a:t>
            </a:r>
            <a:endParaRPr sz="2400" b="1" u="sng" dirty="0">
              <a:solidFill>
                <a:srgbClr val="FFFFFF"/>
              </a:solidFill>
            </a:endParaRPr>
          </a:p>
        </p:txBody>
      </p:sp>
      <p:sp>
        <p:nvSpPr>
          <p:cNvPr id="99" name="Google Shape;99;g5cc62fdd4d_0_0">
            <a:hlinkClick r:id="rId4" action="ppaction://hlinksldjump"/>
          </p:cNvPr>
          <p:cNvSpPr/>
          <p:nvPr/>
        </p:nvSpPr>
        <p:spPr>
          <a:xfrm>
            <a:off x="6785750" y="3174617"/>
            <a:ext cx="4809900" cy="17574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FFFFFF"/>
                </a:solidFill>
              </a:rPr>
              <a:t>En 12 clics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u="sng">
                <a:solidFill>
                  <a:srgbClr val="FFFFFF"/>
                </a:solidFill>
              </a:rPr>
              <a:t> sous windows 7</a:t>
            </a:r>
            <a:endParaRPr sz="2400" b="1" u="sng">
              <a:solidFill>
                <a:srgbClr val="FFFFFF"/>
              </a:solidFill>
            </a:endParaRPr>
          </a:p>
        </p:txBody>
      </p:sp>
      <p:pic>
        <p:nvPicPr>
          <p:cNvPr id="100" name="Google Shape;100;g5cc62fdd4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99819">
            <a:off x="4790785" y="4537379"/>
            <a:ext cx="695029" cy="88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5cc62fdd4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99819">
            <a:off x="10996685" y="4537379"/>
            <a:ext cx="695029" cy="88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5cc62fdd4d_0_0"/>
          <p:cNvSpPr txBox="1">
            <a:spLocks noGrp="1"/>
          </p:cNvSpPr>
          <p:nvPr>
            <p:ph type="title"/>
          </p:nvPr>
        </p:nvSpPr>
        <p:spPr>
          <a:xfrm>
            <a:off x="0" y="-56800"/>
            <a:ext cx="12192000" cy="13650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fr-FR" sz="4400" dirty="0">
                <a:solidFill>
                  <a:schemeClr val="lt1"/>
                </a:solidFill>
              </a:rPr>
              <a:t>Choisissez le tutoriel adapté à votre version de Windows ?</a:t>
            </a:r>
            <a:endParaRPr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fr-FR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COPIER LE LIEN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99819">
            <a:off x="4641559" y="4379082"/>
            <a:ext cx="624733" cy="79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062162"/>
            <a:ext cx="11296650" cy="3609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99819">
            <a:off x="5287119" y="3481898"/>
            <a:ext cx="624733" cy="79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2- OUVRIR L’EXPLORATEUR </a:t>
            </a:r>
            <a:r>
              <a:rPr lang="fr-FR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fr-FR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FICHIER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t="95272" r="66400"/>
          <a:stretch/>
        </p:blipFill>
        <p:spPr>
          <a:xfrm>
            <a:off x="371925" y="3658624"/>
            <a:ext cx="11448176" cy="10067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" name="Google Shape;10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99819">
            <a:off x="4641559" y="4379082"/>
            <a:ext cx="624733" cy="791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95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5cc62fdd4d_0_27"/>
          <p:cNvPicPr preferRelativeResize="0"/>
          <p:nvPr/>
        </p:nvPicPr>
        <p:blipFill rotWithShape="1">
          <a:blip r:embed="rId3">
            <a:alphaModFix/>
          </a:blip>
          <a:srcRect r="79558" b="61909"/>
          <a:stretch/>
        </p:blipFill>
        <p:spPr>
          <a:xfrm>
            <a:off x="751725" y="1586125"/>
            <a:ext cx="11060979" cy="4368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" name="Google Shape;115;g5cc62fdd4d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99819">
            <a:off x="6861385" y="2164162"/>
            <a:ext cx="695029" cy="88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5cc62fdd4d_0_27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fr-FR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-FR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COLLER LE LIEN DANS LA BARRE DE </a:t>
            </a:r>
            <a:r>
              <a:rPr lang="fr-FR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NAVIGATION ET </a:t>
            </a:r>
            <a:r>
              <a:rPr lang="fr-FR" sz="2000" b="1" u="sng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APPUYEZ SUR ENTREE</a:t>
            </a:r>
            <a:endParaRPr sz="2000" b="1" i="0" u="sng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5cc62fdd4d_0_40"/>
          <p:cNvPicPr preferRelativeResize="0"/>
          <p:nvPr/>
        </p:nvPicPr>
        <p:blipFill rotWithShape="1">
          <a:blip r:embed="rId3">
            <a:alphaModFix/>
          </a:blip>
          <a:srcRect r="75875" b="67290"/>
          <a:stretch/>
        </p:blipFill>
        <p:spPr>
          <a:xfrm>
            <a:off x="241800" y="1051516"/>
            <a:ext cx="10714877" cy="3079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Google Shape;122;g5cc62fdd4d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99819">
            <a:off x="910435" y="2022037"/>
            <a:ext cx="695029" cy="88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5cc62fdd4d_0_40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4- </a:t>
            </a:r>
            <a:r>
              <a:rPr lang="fr-FR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AJOUTER CE LIEN A L’ACCES RAPIDE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5cc62fdd4d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8874" y="3848102"/>
            <a:ext cx="9235875" cy="28648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5" name="Google Shape;125;g5cc62fdd4d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99819">
            <a:off x="5006185" y="5062712"/>
            <a:ext cx="695029" cy="88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5cc62fdd4d_0_40"/>
          <p:cNvSpPr/>
          <p:nvPr/>
        </p:nvSpPr>
        <p:spPr>
          <a:xfrm rot="5400000">
            <a:off x="910000" y="3787050"/>
            <a:ext cx="1345200" cy="1120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c62fdd4d_0_53"/>
          <p:cNvSpPr/>
          <p:nvPr/>
        </p:nvSpPr>
        <p:spPr>
          <a:xfrm>
            <a:off x="2065800" y="1678200"/>
            <a:ext cx="8060400" cy="382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Bravo.</a:t>
            </a:r>
            <a:endParaRPr sz="3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Vous pouvez dorénavant accéder directement au dossier contenant les réponses classées automatiquement par thèmes et renommées selon le numéro de la question.</a:t>
            </a:r>
            <a:endParaRPr sz="3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cas de </a:t>
            </a:r>
            <a:r>
              <a:rPr lang="fr-FR" sz="3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difficultés, </a:t>
            </a:r>
            <a:r>
              <a:rPr lang="fr-FR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contactez-nous </a:t>
            </a:r>
            <a:r>
              <a:rPr lang="fr-FR" sz="3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e-controle-beta@ccomptes.fr</a:t>
            </a:r>
            <a:endParaRPr sz="3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fr-FR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COPIER LE LIEN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99819">
            <a:off x="4641559" y="4379082"/>
            <a:ext cx="624733" cy="79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062162"/>
            <a:ext cx="11296650" cy="3609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99819">
            <a:off x="5287119" y="3481898"/>
            <a:ext cx="624733" cy="791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48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5cc62fdd4d_0_18"/>
          <p:cNvPicPr preferRelativeResize="0"/>
          <p:nvPr/>
        </p:nvPicPr>
        <p:blipFill rotWithShape="1">
          <a:blip r:embed="rId3">
            <a:alphaModFix/>
          </a:blip>
          <a:srcRect t="25071" r="77350"/>
          <a:stretch/>
        </p:blipFill>
        <p:spPr>
          <a:xfrm>
            <a:off x="2020750" y="762000"/>
            <a:ext cx="8320334" cy="58346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7" name="Google Shape;137;g5cc62fdd4d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499819">
            <a:off x="2357309" y="6248382"/>
            <a:ext cx="624733" cy="791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5cc62fdd4d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99819">
            <a:off x="9135660" y="3082962"/>
            <a:ext cx="695029" cy="88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5cc62fdd4d_0_18"/>
          <p:cNvSpPr/>
          <p:nvPr/>
        </p:nvSpPr>
        <p:spPr>
          <a:xfrm>
            <a:off x="2910728" y="6581551"/>
            <a:ext cx="255600" cy="246600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5cc62fdd4d_0_18"/>
          <p:cNvSpPr/>
          <p:nvPr/>
        </p:nvSpPr>
        <p:spPr>
          <a:xfrm>
            <a:off x="9774300" y="3523376"/>
            <a:ext cx="255600" cy="246600"/>
          </a:xfrm>
          <a:prstGeom prst="ellipse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5cc62fdd4d_0_1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fr-FR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fr-FR" sz="2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OUVRIR </a:t>
            </a:r>
            <a:r>
              <a:rPr lang="fr-FR" sz="20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L’EXPLORATEUR </a:t>
            </a:r>
            <a:r>
              <a:rPr lang="fr-FR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FICHIER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191</Words>
  <Application>Microsoft Office PowerPoint</Application>
  <PresentationFormat>Grand écran</PresentationFormat>
  <Paragraphs>46</Paragraphs>
  <Slides>13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Calibri</vt:lpstr>
      <vt:lpstr>Thème Office</vt:lpstr>
      <vt:lpstr>Ajouter un raccourci vers son/ses dossier(s) de dépôt</vt:lpstr>
      <vt:lpstr>Choisissez le tutoriel adapté à votre version de Windows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Ajouter un raccourci vers son/ses dossier(s) de dépôt</dc:title>
  <dc:creator>Jicquel, Lery</dc:creator>
  <cp:lastModifiedBy>Jicquel, Lery</cp:lastModifiedBy>
  <cp:revision>4</cp:revision>
  <dcterms:created xsi:type="dcterms:W3CDTF">2019-06-17T08:32:55Z</dcterms:created>
  <dcterms:modified xsi:type="dcterms:W3CDTF">2019-11-19T16:59:14Z</dcterms:modified>
</cp:coreProperties>
</file>